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9144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2310" y="-120"/>
      </p:cViewPr>
      <p:guideLst>
        <p:guide orient="horz" pos="288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40569"/>
            <a:ext cx="77724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81600"/>
            <a:ext cx="64008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C0DCE-A762-4157-8249-96C5B998693C}" type="datetimeFigureOut">
              <a:rPr lang="en-US" smtClean="0"/>
              <a:t>7/10/2020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DEF9-0264-4215-9446-B7612000C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974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C0DCE-A762-4157-8249-96C5B998693C}" type="datetimeFigureOut">
              <a:rPr lang="en-US" smtClean="0"/>
              <a:t>7/10/2020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DEF9-0264-4215-9446-B7612000C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062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48734"/>
            <a:ext cx="2057400" cy="95715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48734"/>
            <a:ext cx="6019800" cy="95715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C0DCE-A762-4157-8249-96C5B998693C}" type="datetimeFigureOut">
              <a:rPr lang="en-US" smtClean="0"/>
              <a:t>7/10/2020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DEF9-0264-4215-9446-B7612000C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210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C0DCE-A762-4157-8249-96C5B998693C}" type="datetimeFigureOut">
              <a:rPr lang="en-US" smtClean="0"/>
              <a:t>7/10/2020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DEF9-0264-4215-9446-B7612000C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144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875869"/>
            <a:ext cx="77724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75618"/>
            <a:ext cx="77724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C0DCE-A762-4157-8249-96C5B998693C}" type="datetimeFigureOut">
              <a:rPr lang="en-US" smtClean="0"/>
              <a:t>7/10/2020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DEF9-0264-4215-9446-B7612000C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985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616202"/>
            <a:ext cx="4038600" cy="740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616202"/>
            <a:ext cx="4038600" cy="740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C0DCE-A762-4157-8249-96C5B998693C}" type="datetimeFigureOut">
              <a:rPr lang="en-US" smtClean="0"/>
              <a:t>7/10/2020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DEF9-0264-4215-9446-B7612000C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043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6185"/>
            <a:ext cx="82296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46817"/>
            <a:ext cx="4040188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99833"/>
            <a:ext cx="4040188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2046817"/>
            <a:ext cx="4041775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899833"/>
            <a:ext cx="4041775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C0DCE-A762-4157-8249-96C5B998693C}" type="datetimeFigureOut">
              <a:rPr lang="en-US" smtClean="0"/>
              <a:t>7/10/2020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DEF9-0264-4215-9446-B7612000C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916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C0DCE-A762-4157-8249-96C5B998693C}" type="datetimeFigureOut">
              <a:rPr lang="en-US" smtClean="0"/>
              <a:t>7/10/2020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DEF9-0264-4215-9446-B7612000C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600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C0DCE-A762-4157-8249-96C5B998693C}" type="datetimeFigureOut">
              <a:rPr lang="en-US" smtClean="0"/>
              <a:t>7/10/2020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DEF9-0264-4215-9446-B7612000C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139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364067"/>
            <a:ext cx="3008313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64067"/>
            <a:ext cx="5111750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913467"/>
            <a:ext cx="3008313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C0DCE-A762-4157-8249-96C5B998693C}" type="datetimeFigureOut">
              <a:rPr lang="en-US" smtClean="0"/>
              <a:t>7/10/2020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DEF9-0264-4215-9446-B7612000C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927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6400800"/>
            <a:ext cx="54864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17033"/>
            <a:ext cx="54864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7156451"/>
            <a:ext cx="54864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C0DCE-A762-4157-8249-96C5B998693C}" type="datetimeFigureOut">
              <a:rPr lang="en-US" smtClean="0"/>
              <a:t>7/10/2020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8DEF9-0264-4215-9446-B7612000C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555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66185"/>
            <a:ext cx="82296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2"/>
            <a:ext cx="82296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8475134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CC0DCE-A762-4157-8249-96C5B998693C}" type="datetimeFigureOut">
              <a:rPr lang="en-US" smtClean="0"/>
              <a:t>7/10/2020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8475134"/>
            <a:ext cx="2895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8475134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8DEF9-0264-4215-9446-B7612000CF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243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.ibb.co/0Xp00JJ/Screen-Shot-2020-07-10-at-15-03-3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2400"/>
            <a:ext cx="6436739" cy="899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3581400" y="1371600"/>
            <a:ext cx="228600" cy="685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933450" y="1371600"/>
            <a:ext cx="609600" cy="914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6"/>
          <p:cNvSpPr/>
          <p:nvPr/>
        </p:nvSpPr>
        <p:spPr>
          <a:xfrm>
            <a:off x="1543050" y="1728366"/>
            <a:ext cx="314325" cy="281409"/>
          </a:xfrm>
          <a:custGeom>
            <a:avLst/>
            <a:gdLst>
              <a:gd name="connsiteX0" fmla="*/ 314325 w 314325"/>
              <a:gd name="connsiteY0" fmla="*/ 281409 h 281409"/>
              <a:gd name="connsiteX1" fmla="*/ 171450 w 314325"/>
              <a:gd name="connsiteY1" fmla="*/ 195684 h 281409"/>
              <a:gd name="connsiteX2" fmla="*/ 95250 w 314325"/>
              <a:gd name="connsiteY2" fmla="*/ 24234 h 281409"/>
              <a:gd name="connsiteX3" fmla="*/ 0 w 314325"/>
              <a:gd name="connsiteY3" fmla="*/ 5184 h 281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4325" h="281409">
                <a:moveTo>
                  <a:pt x="314325" y="281409"/>
                </a:moveTo>
                <a:cubicBezTo>
                  <a:pt x="261143" y="259977"/>
                  <a:pt x="207962" y="238546"/>
                  <a:pt x="171450" y="195684"/>
                </a:cubicBezTo>
                <a:cubicBezTo>
                  <a:pt x="134937" y="152821"/>
                  <a:pt x="123825" y="55984"/>
                  <a:pt x="95250" y="24234"/>
                </a:cubicBezTo>
                <a:cubicBezTo>
                  <a:pt x="66675" y="-7516"/>
                  <a:pt x="33337" y="-1166"/>
                  <a:pt x="0" y="5184"/>
                </a:cubicBezTo>
              </a:path>
            </a:pathLst>
          </a:custGeom>
          <a:noFill/>
          <a:ln w="508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933450" y="1371600"/>
            <a:ext cx="609600" cy="39486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038600" y="3962400"/>
            <a:ext cx="2438400" cy="66675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4381500" y="3962400"/>
            <a:ext cx="2095500" cy="81915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4800600" y="3962400"/>
            <a:ext cx="1676400" cy="138112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5791200" y="3962400"/>
            <a:ext cx="685800" cy="229552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810000" y="1371600"/>
            <a:ext cx="457200" cy="88323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reeform 24"/>
          <p:cNvSpPr/>
          <p:nvPr/>
        </p:nvSpPr>
        <p:spPr>
          <a:xfrm>
            <a:off x="6076257" y="1759640"/>
            <a:ext cx="334068" cy="259660"/>
          </a:xfrm>
          <a:custGeom>
            <a:avLst/>
            <a:gdLst>
              <a:gd name="connsiteX0" fmla="*/ 334068 w 334068"/>
              <a:gd name="connsiteY0" fmla="*/ 2485 h 259660"/>
              <a:gd name="connsiteX1" fmla="*/ 191193 w 334068"/>
              <a:gd name="connsiteY1" fmla="*/ 31060 h 259660"/>
              <a:gd name="connsiteX2" fmla="*/ 29268 w 334068"/>
              <a:gd name="connsiteY2" fmla="*/ 221560 h 259660"/>
              <a:gd name="connsiteX3" fmla="*/ 693 w 334068"/>
              <a:gd name="connsiteY3" fmla="*/ 259660 h 259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068" h="259660">
                <a:moveTo>
                  <a:pt x="334068" y="2485"/>
                </a:moveTo>
                <a:cubicBezTo>
                  <a:pt x="288030" y="-1484"/>
                  <a:pt x="241993" y="-5452"/>
                  <a:pt x="191193" y="31060"/>
                </a:cubicBezTo>
                <a:cubicBezTo>
                  <a:pt x="140393" y="67572"/>
                  <a:pt x="61018" y="183460"/>
                  <a:pt x="29268" y="221560"/>
                </a:cubicBezTo>
                <a:cubicBezTo>
                  <a:pt x="-2482" y="259660"/>
                  <a:pt x="-895" y="259660"/>
                  <a:pt x="693" y="259660"/>
                </a:cubicBezTo>
              </a:path>
            </a:pathLst>
          </a:custGeom>
          <a:noFill/>
          <a:ln w="476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6400800" y="1447800"/>
            <a:ext cx="685800" cy="685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6400800" y="1447800"/>
            <a:ext cx="685800" cy="31866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3733800" y="5776912"/>
            <a:ext cx="3733800" cy="17668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0" name="Oval 1029"/>
          <p:cNvSpPr/>
          <p:nvPr/>
        </p:nvSpPr>
        <p:spPr>
          <a:xfrm>
            <a:off x="3712843" y="5754052"/>
            <a:ext cx="45719" cy="4571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1" name="TextBox 1030"/>
          <p:cNvSpPr txBox="1"/>
          <p:nvPr/>
        </p:nvSpPr>
        <p:spPr>
          <a:xfrm>
            <a:off x="3352800" y="838200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2. Remove river on this arm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62000" y="178593"/>
            <a:ext cx="1524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1A. Move river up on arm so it’s continuous with the river on the chest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198739" y="655646"/>
            <a:ext cx="152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1B. Move river up on arm so it’s continuous with the river on the chest. Wrap around back. 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436864" y="7112912"/>
            <a:ext cx="152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4. Actual location of Sugar Land (black dot)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170164" y="3628072"/>
            <a:ext cx="2057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3. Don’t need these banks anymore since you added detail to the river. Looks amazing now!</a:t>
            </a:r>
            <a:endParaRPr lang="en-US" sz="1400" dirty="0">
              <a:solidFill>
                <a:srgbClr val="FF0000"/>
              </a:solidFill>
            </a:endParaRPr>
          </a:p>
        </p:txBody>
      </p:sp>
      <p:pic>
        <p:nvPicPr>
          <p:cNvPr id="1033" name="Picture 10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734" y="8659625"/>
            <a:ext cx="333466" cy="103375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934" y="8677787"/>
            <a:ext cx="333466" cy="103375"/>
          </a:xfrm>
          <a:prstGeom prst="rect">
            <a:avLst/>
          </a:prstGeom>
        </p:spPr>
      </p:pic>
      <p:cxnSp>
        <p:nvCxnSpPr>
          <p:cNvPr id="49" name="Straight Arrow Connector 48"/>
          <p:cNvCxnSpPr/>
          <p:nvPr/>
        </p:nvCxnSpPr>
        <p:spPr>
          <a:xfrm>
            <a:off x="1066800" y="7696200"/>
            <a:ext cx="571500" cy="104273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1066800" y="7696200"/>
            <a:ext cx="580934" cy="76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Picture 5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300" y="7720712"/>
            <a:ext cx="333466" cy="103375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-19050" y="7037187"/>
            <a:ext cx="12573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5. Instead of using a white background fill on the IMBA logo, could you try using a negative, or using a negative and moving it up under the flag?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234477" y="1777425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267200" y="2006025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394049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109</Words>
  <Application>Microsoft Office PowerPoint</Application>
  <PresentationFormat>Custom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</cp:revision>
  <dcterms:created xsi:type="dcterms:W3CDTF">2020-07-10T13:03:15Z</dcterms:created>
  <dcterms:modified xsi:type="dcterms:W3CDTF">2020-07-10T13:19:43Z</dcterms:modified>
</cp:coreProperties>
</file>